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8" r:id="rId3"/>
    <p:sldId id="260" r:id="rId4"/>
    <p:sldId id="261" r:id="rId5"/>
    <p:sldId id="263" r:id="rId6"/>
    <p:sldId id="265" r:id="rId7"/>
    <p:sldId id="266" r:id="rId8"/>
    <p:sldId id="267" r:id="rId9"/>
    <p:sldId id="269" r:id="rId10"/>
    <p:sldId id="271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34655E-AA1F-7A32-6133-23A34B95C3F1}" v="16" dt="2026-04-30T13:53:47.721"/>
    <p1510:client id="{AC52F225-040A-7C4C-E6B9-A28A5CFBE127}" v="10" dt="2026-04-29T12:09:19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6fb0830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f6fb0830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D1365EAA-0E28-CDBB-1C85-4E29D5344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759a15ed0_0_36:notes">
            <a:extLst>
              <a:ext uri="{FF2B5EF4-FFF2-40B4-BE49-F238E27FC236}">
                <a16:creationId xmlns:a16="http://schemas.microsoft.com/office/drawing/2014/main" id="{A598CF03-949C-0EF5-6E74-77BF09DCB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759a15ed0_0_36:notes">
            <a:extLst>
              <a:ext uri="{FF2B5EF4-FFF2-40B4-BE49-F238E27FC236}">
                <a16:creationId xmlns:a16="http://schemas.microsoft.com/office/drawing/2014/main" id="{2569789A-C435-7B5A-72FC-C4755DB21F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88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02F1D8AC-F521-58BD-FE50-4BF01EAAB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6fb083042_0_0:notes">
            <a:extLst>
              <a:ext uri="{FF2B5EF4-FFF2-40B4-BE49-F238E27FC236}">
                <a16:creationId xmlns:a16="http://schemas.microsoft.com/office/drawing/2014/main" id="{0760DA25-4EE4-FD5C-7CA9-45920FA693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f6fb083042_0_0:notes">
            <a:extLst>
              <a:ext uri="{FF2B5EF4-FFF2-40B4-BE49-F238E27FC236}">
                <a16:creationId xmlns:a16="http://schemas.microsoft.com/office/drawing/2014/main" id="{CBB1A166-2947-8622-15CD-9B8733A856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32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f70d479c4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f70d479c4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759a15ed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f759a15ed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759a15ed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759a15ed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EF48663F-FC33-D1E0-07B5-F3B59B256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759a15ed0_0_36:notes">
            <a:extLst>
              <a:ext uri="{FF2B5EF4-FFF2-40B4-BE49-F238E27FC236}">
                <a16:creationId xmlns:a16="http://schemas.microsoft.com/office/drawing/2014/main" id="{9AEECC26-69C2-D1FE-721B-6028A053B2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759a15ed0_0_36:notes">
            <a:extLst>
              <a:ext uri="{FF2B5EF4-FFF2-40B4-BE49-F238E27FC236}">
                <a16:creationId xmlns:a16="http://schemas.microsoft.com/office/drawing/2014/main" id="{FB706496-857C-82A3-2646-DF6D7A539F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4103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77D415C9-C0E4-902C-4389-2E8F05C1B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759a15ed0_0_36:notes">
            <a:extLst>
              <a:ext uri="{FF2B5EF4-FFF2-40B4-BE49-F238E27FC236}">
                <a16:creationId xmlns:a16="http://schemas.microsoft.com/office/drawing/2014/main" id="{475B17FD-CB1C-6FB3-EF27-118A238720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759a15ed0_0_36:notes">
            <a:extLst>
              <a:ext uri="{FF2B5EF4-FFF2-40B4-BE49-F238E27FC236}">
                <a16:creationId xmlns:a16="http://schemas.microsoft.com/office/drawing/2014/main" id="{CFA00C08-A1F2-57F3-D50B-2A5C1DF889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034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BA61A992-18AA-A8FF-98B0-051A7A7A6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759a15ed0_0_36:notes">
            <a:extLst>
              <a:ext uri="{FF2B5EF4-FFF2-40B4-BE49-F238E27FC236}">
                <a16:creationId xmlns:a16="http://schemas.microsoft.com/office/drawing/2014/main" id="{78A190AE-7C3E-669F-8922-CF15B52F2F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759a15ed0_0_36:notes">
            <a:extLst>
              <a:ext uri="{FF2B5EF4-FFF2-40B4-BE49-F238E27FC236}">
                <a16:creationId xmlns:a16="http://schemas.microsoft.com/office/drawing/2014/main" id="{7550A547-652B-B97D-2A54-104A8402E8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875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E3F3664B-9C1F-D87D-7999-A2D83365F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759a15ed0_0_36:notes">
            <a:extLst>
              <a:ext uri="{FF2B5EF4-FFF2-40B4-BE49-F238E27FC236}">
                <a16:creationId xmlns:a16="http://schemas.microsoft.com/office/drawing/2014/main" id="{3EF239F6-1932-9242-45A0-A19917E8A4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759a15ed0_0_36:notes">
            <a:extLst>
              <a:ext uri="{FF2B5EF4-FFF2-40B4-BE49-F238E27FC236}">
                <a16:creationId xmlns:a16="http://schemas.microsoft.com/office/drawing/2014/main" id="{23EF6D76-931F-6A71-27B4-5BA6608874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29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4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A2D42E-A87E-6484-EF1F-F2BFCC930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"/>
            <a:ext cx="12192000" cy="685751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2E671D8-FAB8-3174-8310-890C7BF0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59" y="2737030"/>
            <a:ext cx="6778669" cy="1330782"/>
          </a:xfrm>
        </p:spPr>
        <p:txBody>
          <a:bodyPr>
            <a:normAutofit fontScale="90000"/>
          </a:bodyPr>
          <a:lstStyle/>
          <a:p>
            <a:r>
              <a:rPr lang="en-US" sz="4500" err="1">
                <a:solidFill>
                  <a:schemeClr val="bg1"/>
                </a:solidFill>
                <a:latin typeface="Arial"/>
              </a:rPr>
              <a:t>Инструкция</a:t>
            </a:r>
            <a:r>
              <a:rPr lang="en-US" sz="4500">
                <a:solidFill>
                  <a:schemeClr val="bg1"/>
                </a:solidFill>
                <a:latin typeface="Arial"/>
              </a:rPr>
              <a:t> </a:t>
            </a:r>
            <a:r>
              <a:rPr lang="en-US" sz="4500" err="1">
                <a:solidFill>
                  <a:schemeClr val="bg1"/>
                </a:solidFill>
                <a:latin typeface="Arial"/>
              </a:rPr>
              <a:t>для</a:t>
            </a:r>
            <a:r>
              <a:rPr lang="en-US" sz="4500">
                <a:solidFill>
                  <a:schemeClr val="bg1"/>
                </a:solidFill>
                <a:latin typeface="Arial"/>
              </a:rPr>
              <a:t> </a:t>
            </a:r>
            <a:r>
              <a:rPr lang="en-US" sz="4500" err="1">
                <a:solidFill>
                  <a:schemeClr val="bg1"/>
                </a:solidFill>
                <a:latin typeface="Arial"/>
              </a:rPr>
              <a:t>клиентов</a:t>
            </a:r>
            <a:r>
              <a:rPr lang="en-US" sz="4500">
                <a:solidFill>
                  <a:schemeClr val="bg1"/>
                </a:solidFill>
                <a:latin typeface="Arial"/>
              </a:rPr>
              <a:t>:</a:t>
            </a:r>
            <a:r>
              <a:rPr lang="en-US">
                <a:solidFill>
                  <a:schemeClr val="bg1"/>
                </a:solidFill>
                <a:latin typeface="Arial"/>
              </a:rPr>
              <a:t> </a:t>
            </a:r>
            <a:br>
              <a:rPr lang="en-US">
                <a:solidFill>
                  <a:schemeClr val="bg1"/>
                </a:solidFill>
                <a:latin typeface="Arial"/>
              </a:rPr>
            </a:br>
            <a:r>
              <a:rPr lang="en-US" sz="3000" err="1">
                <a:solidFill>
                  <a:schemeClr val="bg1"/>
                </a:solidFill>
                <a:latin typeface="Arial"/>
              </a:rPr>
              <a:t>открытие</a:t>
            </a:r>
            <a:r>
              <a:rPr lang="en-US" sz="3000">
                <a:solidFill>
                  <a:schemeClr val="bg1"/>
                </a:solidFill>
                <a:latin typeface="Arial"/>
              </a:rPr>
              <a:t> и </a:t>
            </a:r>
            <a:r>
              <a:rPr lang="en-US" sz="3000" err="1">
                <a:solidFill>
                  <a:schemeClr val="bg1"/>
                </a:solidFill>
                <a:latin typeface="Arial"/>
              </a:rPr>
              <a:t>управление</a:t>
            </a:r>
            <a:r>
              <a:rPr lang="en-US" sz="3000">
                <a:solidFill>
                  <a:schemeClr val="bg1"/>
                </a:solidFill>
                <a:latin typeface="Arial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Arial"/>
              </a:rPr>
              <a:t>картой</a:t>
            </a:r>
            <a:r>
              <a:rPr lang="en-US" sz="3000">
                <a:solidFill>
                  <a:schemeClr val="bg1"/>
                </a:solidFill>
                <a:latin typeface="Arial"/>
              </a:rPr>
              <a:t> bcc junior, </a:t>
            </a:r>
            <a:br>
              <a:rPr lang="en-US" sz="3000">
                <a:solidFill>
                  <a:schemeClr val="bg1"/>
                </a:solidFill>
                <a:latin typeface="Arial"/>
              </a:rPr>
            </a:br>
            <a:r>
              <a:rPr lang="en-US" sz="3000" err="1">
                <a:solidFill>
                  <a:schemeClr val="bg1"/>
                </a:solidFill>
                <a:latin typeface="Arial"/>
              </a:rPr>
              <a:t>регистрация</a:t>
            </a:r>
            <a:r>
              <a:rPr lang="en-US" sz="3000">
                <a:solidFill>
                  <a:schemeClr val="bg1"/>
                </a:solidFill>
                <a:latin typeface="Arial"/>
              </a:rPr>
              <a:t> в МП </a:t>
            </a:r>
            <a:r>
              <a:rPr lang="en-US" sz="3000" err="1">
                <a:solidFill>
                  <a:schemeClr val="bg1"/>
                </a:solidFill>
                <a:latin typeface="Arial"/>
              </a:rPr>
              <a:t>JuniorBank</a:t>
            </a:r>
            <a:endParaRPr lang="en-US" sz="300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D2C14B1E-A9F3-5126-FE1A-AF8A3E0B0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420B3CE3-0261-06C5-E10B-2AFABBF9D7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2747" y="308583"/>
            <a:ext cx="9049928" cy="66585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u-RU" sz="2800">
                <a:latin typeface="Arial"/>
                <a:ea typeface="Arial"/>
                <a:cs typeface="Arial"/>
              </a:rPr>
              <a:t>Как закрыть депозит "онлайн-копилка"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A93846-CC05-009C-3BE3-8880CA5FF4E2}"/>
              </a:ext>
            </a:extLst>
          </p:cNvPr>
          <p:cNvSpPr txBox="1"/>
          <p:nvPr/>
        </p:nvSpPr>
        <p:spPr>
          <a:xfrm>
            <a:off x="171195" y="5529942"/>
            <a:ext cx="249109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Чтобы</a:t>
            </a:r>
            <a:r>
              <a:rPr lang="en-US"/>
              <a:t> </a:t>
            </a:r>
            <a:r>
              <a:rPr lang="en-US" err="1"/>
              <a:t>закрыть</a:t>
            </a:r>
            <a:r>
              <a:rPr lang="en-US"/>
              <a:t> </a:t>
            </a:r>
            <a:r>
              <a:rPr lang="en-US" err="1"/>
              <a:t>копилку</a:t>
            </a:r>
            <a:r>
              <a:rPr lang="en-US"/>
              <a:t>, </a:t>
            </a:r>
          </a:p>
          <a:p>
            <a:pPr algn="ctr"/>
            <a:r>
              <a:rPr lang="en-US" err="1"/>
              <a:t>нажми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настройки</a:t>
            </a:r>
            <a:r>
              <a:rPr lang="en-US"/>
              <a:t> в </a:t>
            </a:r>
            <a:r>
              <a:rPr lang="en-US" err="1"/>
              <a:t>разделе</a:t>
            </a:r>
            <a:r>
              <a:rPr lang="en-US"/>
              <a:t> </a:t>
            </a:r>
            <a:r>
              <a:rPr lang="en-US" err="1"/>
              <a:t>депозит</a:t>
            </a:r>
            <a:r>
              <a:rPr lang="en-US"/>
              <a:t>, </a:t>
            </a:r>
            <a:r>
              <a:rPr lang="en-US" err="1"/>
              <a:t>затем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 </a:t>
            </a:r>
            <a:r>
              <a:rPr lang="en-US" err="1"/>
              <a:t>значок</a:t>
            </a:r>
            <a:r>
              <a:rPr lang="en-US"/>
              <a:t> </a:t>
            </a:r>
            <a:r>
              <a:rPr lang="en-US" err="1"/>
              <a:t>корзины</a:t>
            </a:r>
            <a:r>
              <a:rPr lang="en-US"/>
              <a:t> в </a:t>
            </a:r>
            <a:r>
              <a:rPr lang="en-US" err="1"/>
              <a:t>правом</a:t>
            </a:r>
            <a:r>
              <a:rPr lang="en-US"/>
              <a:t> </a:t>
            </a:r>
            <a:r>
              <a:rPr lang="en-US" err="1"/>
              <a:t>верхнем</a:t>
            </a:r>
            <a:r>
              <a:rPr lang="en-US"/>
              <a:t> </a:t>
            </a:r>
            <a:r>
              <a:rPr lang="en-US" err="1"/>
              <a:t>углу</a:t>
            </a:r>
            <a:endParaRPr lang="en-US"/>
          </a:p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CD405-6088-C280-09FC-177E5C07C77E}"/>
              </a:ext>
            </a:extLst>
          </p:cNvPr>
          <p:cNvSpPr txBox="1"/>
          <p:nvPr/>
        </p:nvSpPr>
        <p:spPr>
          <a:xfrm>
            <a:off x="2733466" y="5608383"/>
            <a:ext cx="184321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Укажи</a:t>
            </a:r>
            <a:r>
              <a:rPr lang="en-US"/>
              <a:t> </a:t>
            </a:r>
            <a:r>
              <a:rPr lang="en-US" err="1"/>
              <a:t>причину</a:t>
            </a:r>
            <a:r>
              <a:rPr lang="en-US"/>
              <a:t> </a:t>
            </a:r>
            <a:r>
              <a:rPr lang="en-US" err="1"/>
              <a:t>закрытия</a:t>
            </a:r>
            <a:r>
              <a:rPr lang="en-US"/>
              <a:t> </a:t>
            </a:r>
          </a:p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454FFF-CCF5-2141-3B1D-80EF9F24C816}"/>
              </a:ext>
            </a:extLst>
          </p:cNvPr>
          <p:cNvSpPr txBox="1"/>
          <p:nvPr/>
        </p:nvSpPr>
        <p:spPr>
          <a:xfrm>
            <a:off x="10140703" y="5614217"/>
            <a:ext cx="184321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Запрос</a:t>
            </a:r>
            <a:r>
              <a:rPr lang="en-US"/>
              <a:t> </a:t>
            </a:r>
            <a:r>
              <a:rPr lang="en-US" err="1"/>
              <a:t>отправлен</a:t>
            </a:r>
            <a:r>
              <a:rPr lang="en-US"/>
              <a:t>! </a:t>
            </a:r>
            <a:r>
              <a:rPr lang="en-US" err="1"/>
              <a:t>Депозит</a:t>
            </a:r>
            <a:r>
              <a:rPr lang="en-US"/>
              <a:t> </a:t>
            </a:r>
            <a:r>
              <a:rPr lang="en-US" err="1"/>
              <a:t>будет</a:t>
            </a:r>
            <a:r>
              <a:rPr lang="en-US"/>
              <a:t> </a:t>
            </a:r>
            <a:r>
              <a:rPr lang="en-US" err="1"/>
              <a:t>закрыт</a:t>
            </a:r>
            <a:r>
              <a:rPr lang="en-US"/>
              <a:t> </a:t>
            </a:r>
            <a:r>
              <a:rPr lang="en-US" err="1"/>
              <a:t>после</a:t>
            </a:r>
            <a:r>
              <a:rPr lang="en-US"/>
              <a:t> </a:t>
            </a:r>
            <a:r>
              <a:rPr lang="en-US" err="1"/>
              <a:t>проверки</a:t>
            </a:r>
            <a:r>
              <a:rPr lang="en-US"/>
              <a:t>. 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A96B8A-62BD-277A-B783-FA128C1DF232}"/>
              </a:ext>
            </a:extLst>
          </p:cNvPr>
          <p:cNvSpPr txBox="1"/>
          <p:nvPr/>
        </p:nvSpPr>
        <p:spPr>
          <a:xfrm>
            <a:off x="5092535" y="5608383"/>
            <a:ext cx="184321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Затем</a:t>
            </a:r>
            <a:r>
              <a:rPr lang="en-US"/>
              <a:t> </a:t>
            </a:r>
            <a:r>
              <a:rPr lang="en-US" err="1"/>
              <a:t>отправь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согласования</a:t>
            </a:r>
            <a:r>
              <a:rPr lang="en-US"/>
              <a:t> </a:t>
            </a:r>
            <a:r>
              <a:rPr lang="en-US" err="1"/>
              <a:t>родителю</a:t>
            </a:r>
          </a:p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E111B7-18F3-5B8E-F1EB-F8B65F463FD3}"/>
              </a:ext>
            </a:extLst>
          </p:cNvPr>
          <p:cNvSpPr txBox="1"/>
          <p:nvPr/>
        </p:nvSpPr>
        <p:spPr>
          <a:xfrm>
            <a:off x="7493356" y="5608383"/>
            <a:ext cx="184321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Жди</a:t>
            </a:r>
            <a:r>
              <a:rPr lang="en-US"/>
              <a:t> </a:t>
            </a:r>
            <a:r>
              <a:rPr lang="en-US" err="1"/>
              <a:t>ответа</a:t>
            </a:r>
            <a:r>
              <a:rPr lang="en-US"/>
              <a:t> </a:t>
            </a:r>
            <a:r>
              <a:rPr lang="en-US" err="1"/>
              <a:t>от</a:t>
            </a:r>
            <a:r>
              <a:rPr lang="en-US"/>
              <a:t> </a:t>
            </a:r>
            <a:r>
              <a:rPr lang="en-US" err="1"/>
              <a:t>родителя</a:t>
            </a:r>
          </a:p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1633E8-488E-D27A-0FEB-D0A08950C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68" y="1176617"/>
            <a:ext cx="1920690" cy="4123765"/>
          </a:xfrm>
          <a:prstGeom prst="rect">
            <a:avLst/>
          </a:prstGeom>
        </p:spPr>
      </p:pic>
      <p:pic>
        <p:nvPicPr>
          <p:cNvPr id="4" name="Picture 13" descr="Изображение выглядит как снимок экрана, гаджет, Мобильный телефон, Электронное устрой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05B1263-F2ED-D916-A46A-91C8132DB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42" y="1002342"/>
            <a:ext cx="2353695" cy="4497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6A20EB-5668-58FC-1547-E9C559E1D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595" y="1176616"/>
            <a:ext cx="1931895" cy="4224620"/>
          </a:xfrm>
          <a:prstGeom prst="rect">
            <a:avLst/>
          </a:prstGeom>
        </p:spPr>
      </p:pic>
      <p:pic>
        <p:nvPicPr>
          <p:cNvPr id="13" name="Picture 13" descr="Изображение выглядит как снимок экрана, гаджет, Мобильный телефон, Электронное устрой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0A3E205-8AB1-E942-9FAE-DA6698593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051" y="979931"/>
            <a:ext cx="2364134" cy="45598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E9B2E7-9323-C9EB-417B-77D8BE7F26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0835" y="1176617"/>
            <a:ext cx="2043950" cy="4213415"/>
          </a:xfrm>
          <a:prstGeom prst="rect">
            <a:avLst/>
          </a:prstGeom>
        </p:spPr>
      </p:pic>
      <p:pic>
        <p:nvPicPr>
          <p:cNvPr id="15" name="Picture 13" descr="Изображение выглядит как снимок экрана, гаджет, Мобильный телефон, Электронное устрой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459A9A3-CD1B-B0CA-C7FB-3F143AA1C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109" y="957520"/>
            <a:ext cx="2364134" cy="45598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5F3F9B-12C7-BCF2-DD9D-EEAE05CC06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9744" y="1165411"/>
            <a:ext cx="1931895" cy="4123767"/>
          </a:xfrm>
          <a:prstGeom prst="rect">
            <a:avLst/>
          </a:prstGeom>
        </p:spPr>
      </p:pic>
      <p:pic>
        <p:nvPicPr>
          <p:cNvPr id="18" name="Picture 13" descr="Изображение выглядит как снимок экрана, гаджет, Мобильный телефон, Электронное устрой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501B281-3341-3CA5-F0DA-B845F2FF8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991" y="957520"/>
            <a:ext cx="2364134" cy="45598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9CDFB9-7768-E986-9FD8-CFAC534568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7805" y="1165409"/>
            <a:ext cx="1931894" cy="4034121"/>
          </a:xfrm>
          <a:prstGeom prst="rect">
            <a:avLst/>
          </a:prstGeom>
        </p:spPr>
      </p:pic>
      <p:pic>
        <p:nvPicPr>
          <p:cNvPr id="31" name="Picture 13" descr="Изображение выглядит как снимок экрана, гаджет, Мобильный телефон, Электронное устрой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7726288-C0E1-D7E6-BBD6-12066E9DC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3078" y="946313"/>
            <a:ext cx="2364134" cy="45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5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F35B7472-F805-CBE1-7A50-E090B75F2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>
            <a:extLst>
              <a:ext uri="{FF2B5EF4-FFF2-40B4-BE49-F238E27FC236}">
                <a16:creationId xmlns:a16="http://schemas.microsoft.com/office/drawing/2014/main" id="{5FB1E205-3767-2893-CE5D-D5DE08C3D0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3062" y="1215"/>
            <a:ext cx="10070793" cy="93485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u-RU" sz="2800">
                <a:latin typeface="Arial"/>
                <a:ea typeface="Arial"/>
                <a:cs typeface="Arial"/>
                <a:sym typeface="Arial"/>
              </a:rPr>
              <a:t>Как родителю открыть детскую карту </a:t>
            </a:r>
            <a:r>
              <a:rPr lang="ru-RU" sz="2800" err="1">
                <a:latin typeface="Arial"/>
                <a:ea typeface="Arial"/>
                <a:cs typeface="Arial"/>
                <a:sym typeface="Arial"/>
              </a:rPr>
              <a:t>bcc</a:t>
            </a:r>
            <a:r>
              <a:rPr lang="ru-RU" sz="2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err="1">
                <a:latin typeface="Arial"/>
                <a:ea typeface="Arial"/>
                <a:cs typeface="Arial"/>
                <a:sym typeface="Arial"/>
              </a:rPr>
              <a:t>junior</a:t>
            </a:r>
            <a:r>
              <a:rPr lang="ru-RU" sz="2800">
                <a:latin typeface="Arial"/>
                <a:ea typeface="Arial"/>
                <a:cs typeface="Arial"/>
                <a:sym typeface="Arial"/>
              </a:rPr>
              <a:t> в bcc.kz</a:t>
            </a:r>
            <a:endParaRPr lang="ru-RU" sz="2800">
              <a:latin typeface="Arial"/>
              <a:ea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5901A-D574-0309-D9EC-1C1EA5A1ED1B}"/>
              </a:ext>
            </a:extLst>
          </p:cNvPr>
          <p:cNvSpPr txBox="1"/>
          <p:nvPr/>
        </p:nvSpPr>
        <p:spPr>
          <a:xfrm>
            <a:off x="692600" y="5449809"/>
            <a:ext cx="282146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Необходимо</a:t>
            </a:r>
            <a:r>
              <a:rPr lang="en-US"/>
              <a:t> </a:t>
            </a:r>
            <a:r>
              <a:rPr lang="en-US" err="1"/>
              <a:t>перейти</a:t>
            </a:r>
            <a:r>
              <a:rPr lang="en-US"/>
              <a:t> "</a:t>
            </a:r>
            <a:r>
              <a:rPr lang="en-US" err="1"/>
              <a:t>Карты</a:t>
            </a:r>
            <a:r>
              <a:rPr lang="en-US"/>
              <a:t>" </a:t>
            </a:r>
            <a:br>
              <a:rPr lang="en-US"/>
            </a:br>
            <a:r>
              <a:rPr lang="en-US"/>
              <a:t>в </a:t>
            </a:r>
            <a:r>
              <a:rPr lang="en-US" err="1"/>
              <a:t>разделе</a:t>
            </a:r>
            <a:r>
              <a:rPr lang="en-US"/>
              <a:t> "</a:t>
            </a:r>
            <a:r>
              <a:rPr lang="en-US" err="1"/>
              <a:t>Сервисы</a:t>
            </a:r>
            <a:r>
              <a:rPr lang="en-US"/>
              <a:t>" </a:t>
            </a:r>
            <a:br>
              <a:rPr lang="en-US"/>
            </a:br>
            <a:r>
              <a:rPr lang="en-US"/>
              <a:t>и </a:t>
            </a:r>
            <a:r>
              <a:rPr lang="en-US" err="1"/>
              <a:t>выбрать</a:t>
            </a:r>
            <a:r>
              <a:rPr lang="en-US"/>
              <a:t> </a:t>
            </a:r>
            <a:r>
              <a:rPr lang="en-US" err="1"/>
              <a:t>карту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открытия</a:t>
            </a:r>
            <a:endParaRPr lang="en-US"/>
          </a:p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7BACC-F1CE-AFC2-526C-CA3BA5F8BF2A}"/>
              </a:ext>
            </a:extLst>
          </p:cNvPr>
          <p:cNvSpPr txBox="1"/>
          <p:nvPr/>
        </p:nvSpPr>
        <p:spPr>
          <a:xfrm>
            <a:off x="4657766" y="5447657"/>
            <a:ext cx="208005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Цифровую можно оформить онлайн</a:t>
            </a:r>
          </a:p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67A6B-4852-C036-C73E-9363AC72419E}"/>
              </a:ext>
            </a:extLst>
          </p:cNvPr>
          <p:cNvSpPr txBox="1"/>
          <p:nvPr/>
        </p:nvSpPr>
        <p:spPr>
          <a:xfrm>
            <a:off x="8185672" y="5449958"/>
            <a:ext cx="245075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Пластиковую</a:t>
            </a:r>
            <a:r>
              <a:rPr lang="en-US"/>
              <a:t> </a:t>
            </a:r>
            <a:r>
              <a:rPr lang="en-US" err="1"/>
              <a:t>можно</a:t>
            </a:r>
            <a:r>
              <a:rPr lang="en-US"/>
              <a:t> </a:t>
            </a:r>
            <a:r>
              <a:rPr lang="en-US" err="1"/>
              <a:t>выпустить</a:t>
            </a:r>
            <a:r>
              <a:rPr lang="en-US"/>
              <a:t> </a:t>
            </a:r>
            <a:r>
              <a:rPr lang="en-US" err="1"/>
              <a:t>только</a:t>
            </a:r>
            <a:r>
              <a:rPr lang="en-US"/>
              <a:t> </a:t>
            </a:r>
            <a:br>
              <a:rPr lang="en-US"/>
            </a:br>
            <a:r>
              <a:rPr lang="en-US"/>
              <a:t>в </a:t>
            </a:r>
            <a:r>
              <a:rPr lang="en-US" err="1"/>
              <a:t>отделениях</a:t>
            </a:r>
          </a:p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D77A0-A1DA-7D14-3449-214A1BDBD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545" y="1060622"/>
            <a:ext cx="1912208" cy="4026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3CD999-50EC-8FCF-098C-50A643562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622" y="1060621"/>
            <a:ext cx="1812905" cy="40172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B88979-0069-842A-B33E-06D9ECAAF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5923" y="1060622"/>
            <a:ext cx="1891614" cy="40159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7A5286-993C-8BB2-F5D7-8A8F0659FE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400" t="4564" r="21446" b="4019"/>
          <a:stretch>
            <a:fillRect/>
          </a:stretch>
        </p:blipFill>
        <p:spPr>
          <a:xfrm>
            <a:off x="923423" y="851687"/>
            <a:ext cx="2352987" cy="4453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31C79E-DDF6-92EA-3F20-000274940C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400" t="4564" r="21446" b="4019"/>
          <a:stretch>
            <a:fillRect/>
          </a:stretch>
        </p:blipFill>
        <p:spPr>
          <a:xfrm>
            <a:off x="4576846" y="846467"/>
            <a:ext cx="2243386" cy="4453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30DB3C-D043-5FEC-33BD-40C91F9482F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400" t="4564" r="21446" b="4019"/>
          <a:stretch>
            <a:fillRect/>
          </a:stretch>
        </p:blipFill>
        <p:spPr>
          <a:xfrm>
            <a:off x="8282463" y="851686"/>
            <a:ext cx="2253823" cy="44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C6740-6723-B138-8933-049AE4C8E279}"/>
              </a:ext>
            </a:extLst>
          </p:cNvPr>
          <p:cNvSpPr txBox="1"/>
          <p:nvPr/>
        </p:nvSpPr>
        <p:spPr>
          <a:xfrm>
            <a:off x="656029" y="5709931"/>
            <a:ext cx="276033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Заполните</a:t>
            </a:r>
            <a:r>
              <a:rPr lang="en-US"/>
              <a:t> ИИН  </a:t>
            </a:r>
            <a:r>
              <a:rPr lang="en-US" err="1"/>
              <a:t>ребёнка</a:t>
            </a:r>
            <a:r>
              <a:rPr lang="en-US"/>
              <a:t> </a:t>
            </a:r>
            <a:br>
              <a:rPr lang="en-US"/>
            </a:br>
            <a:r>
              <a:rPr lang="en-US"/>
              <a:t>и </a:t>
            </a:r>
            <a:r>
              <a:rPr lang="en-US" err="1"/>
              <a:t>кодовое</a:t>
            </a:r>
            <a:r>
              <a:rPr lang="en-US"/>
              <a:t> </a:t>
            </a:r>
            <a:r>
              <a:rPr lang="en-US" err="1"/>
              <a:t>слово</a:t>
            </a:r>
            <a:endParaRPr lang="en-US"/>
          </a:p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6228F-8C99-4EBC-B8D9-761F65E7A272}"/>
              </a:ext>
            </a:extLst>
          </p:cNvPr>
          <p:cNvSpPr txBox="1"/>
          <p:nvPr/>
        </p:nvSpPr>
        <p:spPr>
          <a:xfrm>
            <a:off x="3888893" y="5709931"/>
            <a:ext cx="180008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Заполните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Номер</a:t>
            </a:r>
            <a:r>
              <a:rPr lang="en-US"/>
              <a:t> </a:t>
            </a:r>
            <a:r>
              <a:rPr lang="en-US" err="1"/>
              <a:t>телефона</a:t>
            </a:r>
            <a:br>
              <a:rPr lang="en-US"/>
            </a:br>
            <a:endParaRPr lang="en-US"/>
          </a:p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D7DE5-4EF1-A5DA-09ED-71DBD4E77A7C}"/>
              </a:ext>
            </a:extLst>
          </p:cNvPr>
          <p:cNvSpPr txBox="1"/>
          <p:nvPr/>
        </p:nvSpPr>
        <p:spPr>
          <a:xfrm>
            <a:off x="6776914" y="5709931"/>
            <a:ext cx="163443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Введите код из СМС</a:t>
            </a:r>
          </a:p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C17D8-6F6F-B212-8EC4-E362EC6E8242}"/>
              </a:ext>
            </a:extLst>
          </p:cNvPr>
          <p:cNvSpPr txBox="1"/>
          <p:nvPr/>
        </p:nvSpPr>
        <p:spPr>
          <a:xfrm>
            <a:off x="9574166" y="5709931"/>
            <a:ext cx="17890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Заявка отправлена</a:t>
            </a:r>
          </a:p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0E33FA-1E56-D1C7-510B-3F6796FA7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267" y="858624"/>
            <a:ext cx="2018568" cy="45165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6DE410-7BEF-3A3D-170E-D40830EBE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66" y="858624"/>
            <a:ext cx="1997975" cy="4516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340886-F921-DE19-5C97-1A1E10933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028" y="858624"/>
            <a:ext cx="2152292" cy="45268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F7546A-0431-105D-5C5B-53D164B79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4230" y="858624"/>
            <a:ext cx="2136917" cy="45353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302056-BC61-991D-098B-9C8729363E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627" y="641698"/>
            <a:ext cx="2450925" cy="49483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915F7A-519F-65AE-714F-B20CB9ED5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133" y="641697"/>
            <a:ext cx="2450925" cy="4948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947231-2F70-4269-1B38-A92447A03B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7984" y="641698"/>
            <a:ext cx="2586623" cy="4948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0F985-9272-AEC4-F1B5-6C4C39C4E7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3312" y="641698"/>
            <a:ext cx="2612719" cy="49483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E069349F-B7FA-7231-C933-09319E31D6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1959" y="106675"/>
            <a:ext cx="10322791" cy="998636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u-RU" sz="2800">
                <a:latin typeface="Arial"/>
                <a:ea typeface="Arial"/>
                <a:cs typeface="Arial"/>
              </a:rPr>
              <a:t>Как ребенку зарегистрироваться в приложении </a:t>
            </a:r>
            <a:r>
              <a:rPr lang="ru-RU" sz="2800" err="1">
                <a:latin typeface="Arial"/>
                <a:ea typeface="Arial"/>
                <a:cs typeface="Arial"/>
              </a:rPr>
              <a:t>JuniorBank</a:t>
            </a:r>
            <a:endParaRPr lang="ru-RU" sz="2800">
              <a:latin typeface="Arial"/>
              <a:ea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38FB7-C5D5-9FC2-8A0E-698637F52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689" y="1186401"/>
            <a:ext cx="1838221" cy="4080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A13FEF-D9FD-0F07-87F5-61E0F02FE8E5}"/>
              </a:ext>
            </a:extLst>
          </p:cNvPr>
          <p:cNvSpPr txBox="1"/>
          <p:nvPr/>
        </p:nvSpPr>
        <p:spPr>
          <a:xfrm>
            <a:off x="428809" y="5628436"/>
            <a:ext cx="194424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Заполни</a:t>
            </a:r>
            <a:br>
              <a:rPr lang="en-US"/>
            </a:br>
            <a:r>
              <a:rPr lang="en-US" err="1"/>
              <a:t>номер</a:t>
            </a:r>
            <a:r>
              <a:rPr lang="en-US"/>
              <a:t> </a:t>
            </a:r>
            <a:r>
              <a:rPr lang="en-US" err="1"/>
              <a:t>телефона</a:t>
            </a:r>
            <a:br>
              <a:rPr lang="en-US"/>
            </a:br>
            <a:endParaRPr lang="en-US"/>
          </a:p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3C5870-87DB-D5C5-8A86-B2F379DEF6A1}"/>
              </a:ext>
            </a:extLst>
          </p:cNvPr>
          <p:cNvSpPr txBox="1"/>
          <p:nvPr/>
        </p:nvSpPr>
        <p:spPr>
          <a:xfrm>
            <a:off x="2899729" y="5628436"/>
            <a:ext cx="163443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Введи</a:t>
            </a:r>
            <a:r>
              <a:rPr lang="en-US"/>
              <a:t> </a:t>
            </a:r>
            <a:r>
              <a:rPr lang="en-US" err="1"/>
              <a:t>код</a:t>
            </a:r>
            <a:r>
              <a:rPr lang="en-US"/>
              <a:t> </a:t>
            </a:r>
            <a:r>
              <a:rPr lang="en-US" err="1"/>
              <a:t>из</a:t>
            </a:r>
            <a:r>
              <a:rPr lang="en-US"/>
              <a:t> СМС</a:t>
            </a:r>
          </a:p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7CE15-F39A-2347-0DA3-6855F3C4CB21}"/>
              </a:ext>
            </a:extLst>
          </p:cNvPr>
          <p:cNvSpPr txBox="1"/>
          <p:nvPr/>
        </p:nvSpPr>
        <p:spPr>
          <a:xfrm>
            <a:off x="5053084" y="5628436"/>
            <a:ext cx="196394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Придумай</a:t>
            </a:r>
            <a:r>
              <a:rPr lang="en-US"/>
              <a:t> </a:t>
            </a:r>
            <a:r>
              <a:rPr lang="en-US" err="1"/>
              <a:t>пароль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входа</a:t>
            </a:r>
            <a:r>
              <a:rPr lang="en-US"/>
              <a:t> в МП</a:t>
            </a:r>
          </a:p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4AD580-3F49-4BD9-1A01-13E0E4F58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0347" y="1186401"/>
            <a:ext cx="1848519" cy="41111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E1197B-FCFF-060A-FEB6-EFA1B97CE34E}"/>
              </a:ext>
            </a:extLst>
          </p:cNvPr>
          <p:cNvSpPr txBox="1"/>
          <p:nvPr/>
        </p:nvSpPr>
        <p:spPr>
          <a:xfrm>
            <a:off x="7485600" y="5628436"/>
            <a:ext cx="192472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Придумай</a:t>
            </a:r>
            <a:r>
              <a:rPr lang="en-US"/>
              <a:t> </a:t>
            </a:r>
            <a:r>
              <a:rPr lang="en-US" err="1"/>
              <a:t>код</a:t>
            </a:r>
            <a:r>
              <a:rPr lang="en-US"/>
              <a:t> </a:t>
            </a:r>
            <a:r>
              <a:rPr lang="en-US" err="1"/>
              <a:t>быстрого</a:t>
            </a:r>
            <a:r>
              <a:rPr lang="en-US"/>
              <a:t> </a:t>
            </a:r>
            <a:r>
              <a:rPr lang="en-US" err="1"/>
              <a:t>доступа</a:t>
            </a:r>
          </a:p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642EAE-0273-2499-EF29-C04782ED9D9E}"/>
              </a:ext>
            </a:extLst>
          </p:cNvPr>
          <p:cNvSpPr txBox="1"/>
          <p:nvPr/>
        </p:nvSpPr>
        <p:spPr>
          <a:xfrm>
            <a:off x="9670153" y="5628436"/>
            <a:ext cx="220452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Готово</a:t>
            </a:r>
            <a:r>
              <a:rPr lang="en-US"/>
              <a:t>! </a:t>
            </a:r>
          </a:p>
          <a:p>
            <a:pPr algn="ctr"/>
            <a:r>
              <a:rPr lang="en-US" err="1"/>
              <a:t>Добро</a:t>
            </a:r>
            <a:r>
              <a:rPr lang="en-US"/>
              <a:t> </a:t>
            </a:r>
            <a:r>
              <a:rPr lang="en-US" err="1"/>
              <a:t>пожаловать</a:t>
            </a:r>
            <a:r>
              <a:rPr lang="en-US"/>
              <a:t> </a:t>
            </a:r>
            <a:br>
              <a:rPr lang="en-US"/>
            </a:br>
            <a:r>
              <a:rPr lang="en-US"/>
              <a:t>в </a:t>
            </a:r>
            <a:r>
              <a:rPr lang="en-US" err="1"/>
              <a:t>JuniorBank</a:t>
            </a:r>
            <a:endParaRPr lang="en-US"/>
          </a:p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02A6D5-9807-16DD-5180-F3A15D3BD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1165" y="1002594"/>
            <a:ext cx="2283178" cy="4457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6EF01E-ECCB-BF3C-554C-7CE2C30D6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854" y="1002594"/>
            <a:ext cx="2283178" cy="445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444AC5-5F78-7AB8-51AB-5430EED4FF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5198" y="1179533"/>
            <a:ext cx="1885691" cy="41022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16CC15-3A3C-928C-577D-D0AA02470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7677" y="1013799"/>
            <a:ext cx="2283178" cy="4457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EA4674-28EE-B571-FB7B-F402EF6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184" y="1187824"/>
            <a:ext cx="1943102" cy="4134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B94795-2629-3380-B79B-DD8B92C27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711" y="1013800"/>
            <a:ext cx="2283178" cy="445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FDE2C1-789A-B51B-E73F-F2068A8CD7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2892" y="1176618"/>
            <a:ext cx="1954306" cy="41013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4DF57E-E354-11E4-8439-5E6C155E7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6792" y="1002594"/>
            <a:ext cx="2283178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99CB3B1F-64F7-0628-6ACC-C269923DD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268" y="390385"/>
            <a:ext cx="7441264" cy="47233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800">
                <a:latin typeface="Arial"/>
                <a:ea typeface="Arial"/>
                <a:cs typeface="Arial"/>
              </a:rPr>
              <a:t>Как перевыпустить карту </a:t>
            </a:r>
            <a:r>
              <a:rPr lang="ru-RU" sz="2800" err="1">
                <a:latin typeface="Arial"/>
                <a:ea typeface="Arial"/>
                <a:cs typeface="Arial"/>
              </a:rPr>
              <a:t>bcc</a:t>
            </a:r>
            <a:r>
              <a:rPr lang="ru-RU" sz="2800">
                <a:latin typeface="Arial"/>
                <a:ea typeface="Arial"/>
                <a:cs typeface="Arial"/>
              </a:rPr>
              <a:t> </a:t>
            </a:r>
            <a:r>
              <a:rPr lang="ru-RU" sz="2800" err="1">
                <a:latin typeface="Arial"/>
                <a:ea typeface="Arial"/>
                <a:cs typeface="Arial"/>
              </a:rPr>
              <a:t>junior</a:t>
            </a:r>
            <a:r>
              <a:rPr lang="ru-RU" sz="2800">
                <a:latin typeface="Arial"/>
                <a:ea typeface="Arial"/>
                <a:cs typeface="Arial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B40314-9DEC-F964-5A25-FC3AE6F25728}"/>
              </a:ext>
            </a:extLst>
          </p:cNvPr>
          <p:cNvSpPr txBox="1"/>
          <p:nvPr/>
        </p:nvSpPr>
        <p:spPr>
          <a:xfrm>
            <a:off x="150799" y="5673811"/>
            <a:ext cx="2564029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Необходимо</a:t>
            </a:r>
            <a:r>
              <a:rPr lang="en-US" dirty="0"/>
              <a:t> </a:t>
            </a:r>
            <a:r>
              <a:rPr lang="en-US" dirty="0" err="1"/>
              <a:t>перейти</a:t>
            </a:r>
            <a:r>
              <a:rPr lang="en-US" dirty="0"/>
              <a:t> в </a:t>
            </a:r>
            <a:r>
              <a:rPr lang="en-US" dirty="0" err="1"/>
              <a:t>модуль</a:t>
            </a:r>
            <a:r>
              <a:rPr lang="en-US" dirty="0"/>
              <a:t> </a:t>
            </a:r>
            <a:r>
              <a:rPr lang="en-US" dirty="0" err="1"/>
              <a:t>JuniorBank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 </a:t>
            </a:r>
            <a:r>
              <a:rPr lang="en-US" dirty="0" err="1"/>
              <a:t>главном</a:t>
            </a:r>
            <a:r>
              <a:rPr lang="en-US" dirty="0"/>
              <a:t> </a:t>
            </a:r>
            <a:r>
              <a:rPr lang="en-US" dirty="0" err="1"/>
              <a:t>экране</a:t>
            </a:r>
            <a:r>
              <a:rPr lang="en-US" dirty="0"/>
              <a:t> и </a:t>
            </a:r>
            <a:r>
              <a:rPr lang="en-US" dirty="0" err="1"/>
              <a:t>нажать</a:t>
            </a:r>
            <a:r>
              <a:rPr lang="en-US" dirty="0"/>
              <a:t> </a:t>
            </a:r>
            <a:r>
              <a:rPr lang="en-US" dirty="0" err="1"/>
              <a:t>перевыпустить</a:t>
            </a:r>
            <a:r>
              <a:rPr lang="en-US" dirty="0"/>
              <a:t> </a:t>
            </a:r>
            <a:r>
              <a:rPr lang="en-US" dirty="0" err="1"/>
              <a:t>карту</a:t>
            </a:r>
            <a:r>
              <a:rPr lang="en-US" dirty="0"/>
              <a:t> </a:t>
            </a:r>
          </a:p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B33EB-3745-D72E-F47A-4F65D1EA3FA1}"/>
              </a:ext>
            </a:extLst>
          </p:cNvPr>
          <p:cNvSpPr txBox="1"/>
          <p:nvPr/>
        </p:nvSpPr>
        <p:spPr>
          <a:xfrm>
            <a:off x="2797130" y="5673811"/>
            <a:ext cx="184321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Выберите</a:t>
            </a:r>
            <a:r>
              <a:rPr lang="en-US"/>
              <a:t> </a:t>
            </a:r>
            <a:r>
              <a:rPr lang="en-US" err="1"/>
              <a:t>причину</a:t>
            </a:r>
            <a:r>
              <a:rPr lang="en-US"/>
              <a:t> </a:t>
            </a:r>
            <a:r>
              <a:rPr lang="en-US" err="1"/>
              <a:t>перевыпуска</a:t>
            </a:r>
            <a:r>
              <a:rPr lang="en-US"/>
              <a:t> </a:t>
            </a:r>
            <a:r>
              <a:rPr lang="en-US" err="1"/>
              <a:t>карты</a:t>
            </a:r>
          </a:p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32B90F-3332-E911-284E-144862BA1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566" y="1219700"/>
            <a:ext cx="1935440" cy="41688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6827F9-73C8-FA50-7CF3-CD96168C91BB}"/>
              </a:ext>
            </a:extLst>
          </p:cNvPr>
          <p:cNvSpPr txBox="1"/>
          <p:nvPr/>
        </p:nvSpPr>
        <p:spPr>
          <a:xfrm>
            <a:off x="4926152" y="5673811"/>
            <a:ext cx="2213921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Цифровую</a:t>
            </a:r>
            <a:r>
              <a:rPr lang="en-US"/>
              <a:t> </a:t>
            </a:r>
            <a:r>
              <a:rPr lang="en-US" err="1"/>
              <a:t>карту</a:t>
            </a:r>
            <a:r>
              <a:rPr lang="en-US"/>
              <a:t> </a:t>
            </a:r>
            <a:r>
              <a:rPr lang="en-US" err="1"/>
              <a:t>можно</a:t>
            </a:r>
            <a:r>
              <a:rPr lang="en-US"/>
              <a:t> </a:t>
            </a:r>
            <a:r>
              <a:rPr lang="en-US" err="1"/>
              <a:t>перевыпустить</a:t>
            </a:r>
            <a:r>
              <a:rPr lang="en-US"/>
              <a:t> </a:t>
            </a:r>
            <a:r>
              <a:rPr lang="en-US" err="1"/>
              <a:t>онлайн</a:t>
            </a:r>
            <a:r>
              <a:rPr lang="en-US"/>
              <a:t>, а </a:t>
            </a:r>
            <a:r>
              <a:rPr lang="en-US" err="1"/>
              <a:t>пластикую</a:t>
            </a:r>
            <a:r>
              <a:rPr lang="en-US"/>
              <a:t> в </a:t>
            </a:r>
            <a:r>
              <a:rPr lang="en-US" err="1"/>
              <a:t>отделении</a:t>
            </a:r>
            <a:r>
              <a:rPr lang="en-US"/>
              <a:t> </a:t>
            </a:r>
            <a:r>
              <a:rPr lang="en-US" err="1"/>
              <a:t>банка</a:t>
            </a:r>
            <a:r>
              <a:rPr lang="en-US"/>
              <a:t> </a:t>
            </a:r>
          </a:p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12FE0C-FE3F-B3C0-0FB8-331A40726D99}"/>
              </a:ext>
            </a:extLst>
          </p:cNvPr>
          <p:cNvSpPr txBox="1"/>
          <p:nvPr/>
        </p:nvSpPr>
        <p:spPr>
          <a:xfrm>
            <a:off x="7456619" y="5673811"/>
            <a:ext cx="184321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Введите</a:t>
            </a:r>
            <a:r>
              <a:rPr lang="en-US"/>
              <a:t> </a:t>
            </a:r>
            <a:r>
              <a:rPr lang="en-US" err="1"/>
              <a:t>код</a:t>
            </a:r>
            <a:r>
              <a:rPr lang="en-US"/>
              <a:t> </a:t>
            </a:r>
            <a:r>
              <a:rPr lang="en-US" err="1"/>
              <a:t>из</a:t>
            </a:r>
            <a:r>
              <a:rPr lang="en-US"/>
              <a:t> СМС</a:t>
            </a:r>
          </a:p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C8A9B8-F20A-7FF4-2E6B-4688604E6A88}"/>
              </a:ext>
            </a:extLst>
          </p:cNvPr>
          <p:cNvSpPr txBox="1"/>
          <p:nvPr/>
        </p:nvSpPr>
        <p:spPr>
          <a:xfrm>
            <a:off x="9833920" y="5673811"/>
            <a:ext cx="184321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 </a:t>
            </a:r>
            <a:r>
              <a:rPr lang="en-US" err="1"/>
              <a:t>Карта</a:t>
            </a:r>
            <a:r>
              <a:rPr lang="en-US"/>
              <a:t> </a:t>
            </a:r>
            <a:r>
              <a:rPr lang="en-US" err="1"/>
              <a:t>будет</a:t>
            </a:r>
            <a:r>
              <a:rPr lang="en-US"/>
              <a:t> </a:t>
            </a:r>
            <a:r>
              <a:rPr lang="en-US" err="1"/>
              <a:t>готово</a:t>
            </a:r>
            <a:r>
              <a:rPr lang="en-US"/>
              <a:t> в </a:t>
            </a:r>
            <a:r>
              <a:rPr lang="en-US" err="1"/>
              <a:t>тесение</a:t>
            </a:r>
            <a:r>
              <a:rPr lang="en-US"/>
              <a:t> 5 </a:t>
            </a:r>
            <a:r>
              <a:rPr lang="en-US" err="1"/>
              <a:t>минут</a:t>
            </a:r>
            <a:r>
              <a:rPr lang="en-US"/>
              <a:t> в </a:t>
            </a:r>
            <a:r>
              <a:rPr lang="en-US" err="1"/>
              <a:t>приложении</a:t>
            </a:r>
          </a:p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04F220-ADCD-0AB9-ECD0-4BDD20D42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610" y="1042105"/>
            <a:ext cx="2339622" cy="45423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743DD7-36BF-10F7-21FE-86EAF302A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5799" y="1210847"/>
            <a:ext cx="1937883" cy="42901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B6C17E-775B-6299-5041-DE7A7A262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784" y="1000352"/>
            <a:ext cx="2339622" cy="4542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34B604-F658-47E0-4982-B058D4636E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5306" y="1189973"/>
            <a:ext cx="2042266" cy="4258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7A6838-8628-F009-92A0-FAD036F52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924" y="1042105"/>
            <a:ext cx="2339622" cy="4542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8B5072-2A21-60C3-62DD-A63D2DD338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9580" y="1231727"/>
            <a:ext cx="1948320" cy="41544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3624D7-6343-5D7D-CBEC-6AD8AEDEF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7446" y="1042105"/>
            <a:ext cx="2339622" cy="4542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E72731-B892-EAEC-7C38-95C1EDC7A9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536" y="1137782"/>
            <a:ext cx="2115478" cy="44049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6532E014-E46F-5A19-C323-8FB0DC7DD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C9AB79AC-16FC-F7D6-7AA2-A853CD0EE4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982" y="379902"/>
            <a:ext cx="7441264" cy="47233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800">
                <a:latin typeface="Arial"/>
                <a:ea typeface="Arial"/>
                <a:cs typeface="Arial"/>
              </a:rPr>
              <a:t>Как закрыть карту ребенку в </a:t>
            </a:r>
            <a:r>
              <a:rPr lang="ru-RU" sz="2800" err="1">
                <a:latin typeface="Arial"/>
                <a:ea typeface="Arial"/>
                <a:cs typeface="Arial"/>
              </a:rPr>
              <a:t>JuniorBank</a:t>
            </a:r>
            <a:endParaRPr lang="ru-RU" sz="2800">
              <a:latin typeface="Arial"/>
              <a:ea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19D650-1273-5178-5ED7-E99DCCF1E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402" y="1202267"/>
            <a:ext cx="1822842" cy="39849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EB57E7-CA83-DFA5-DBE4-AE84A75DAE31}"/>
              </a:ext>
            </a:extLst>
          </p:cNvPr>
          <p:cNvSpPr txBox="1"/>
          <p:nvPr/>
        </p:nvSpPr>
        <p:spPr>
          <a:xfrm>
            <a:off x="676432" y="5597643"/>
            <a:ext cx="184321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Нажми</a:t>
            </a:r>
            <a:r>
              <a:rPr lang="en-US"/>
              <a:t> 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карту</a:t>
            </a:r>
            <a:r>
              <a:rPr lang="en-US"/>
              <a:t> </a:t>
            </a:r>
            <a:r>
              <a:rPr lang="en-US" err="1"/>
              <a:t>на</a:t>
            </a:r>
            <a:r>
              <a:rPr lang="en-US"/>
              <a:t>  </a:t>
            </a:r>
            <a:r>
              <a:rPr lang="en-US" err="1"/>
              <a:t>главном</a:t>
            </a:r>
            <a:r>
              <a:rPr lang="en-US"/>
              <a:t> </a:t>
            </a:r>
            <a:r>
              <a:rPr lang="en-US" err="1"/>
              <a:t>экране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5F5985-04E5-77A1-37DE-85AB2D037612}"/>
              </a:ext>
            </a:extLst>
          </p:cNvPr>
          <p:cNvSpPr txBox="1"/>
          <p:nvPr/>
        </p:nvSpPr>
        <p:spPr>
          <a:xfrm>
            <a:off x="2900342" y="5597643"/>
            <a:ext cx="184321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Выбери</a:t>
            </a:r>
            <a:r>
              <a:rPr lang="en-US"/>
              <a:t> </a:t>
            </a:r>
            <a:r>
              <a:rPr lang="en-US" err="1"/>
              <a:t>из</a:t>
            </a:r>
            <a:r>
              <a:rPr lang="en-US"/>
              <a:t> </a:t>
            </a:r>
            <a:r>
              <a:rPr lang="en-US" err="1"/>
              <a:t>списка</a:t>
            </a:r>
            <a:r>
              <a:rPr lang="en-US"/>
              <a:t> </a:t>
            </a:r>
            <a:r>
              <a:rPr lang="en-US" err="1"/>
              <a:t>закрыть</a:t>
            </a:r>
            <a:r>
              <a:rPr lang="en-US"/>
              <a:t> </a:t>
            </a:r>
            <a:r>
              <a:rPr lang="en-US" err="1"/>
              <a:t>карту</a:t>
            </a:r>
          </a:p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4C4A4A-9F0B-5985-09D1-29D3790161C6}"/>
              </a:ext>
            </a:extLst>
          </p:cNvPr>
          <p:cNvSpPr txBox="1"/>
          <p:nvPr/>
        </p:nvSpPr>
        <p:spPr>
          <a:xfrm>
            <a:off x="5107320" y="5597643"/>
            <a:ext cx="184321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Выполни</a:t>
            </a:r>
            <a:r>
              <a:rPr lang="en-US"/>
              <a:t> </a:t>
            </a:r>
            <a:r>
              <a:rPr lang="en-US" err="1"/>
              <a:t>пункты</a:t>
            </a:r>
            <a:r>
              <a:rPr lang="en-US"/>
              <a:t> </a:t>
            </a:r>
            <a:r>
              <a:rPr lang="en-US" err="1"/>
              <a:t>который</a:t>
            </a:r>
            <a:r>
              <a:rPr lang="en-US"/>
              <a:t> </a:t>
            </a:r>
            <a:r>
              <a:rPr lang="en-US" err="1"/>
              <a:t>указаны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экране</a:t>
            </a:r>
            <a:r>
              <a:rPr lang="en-US"/>
              <a:t> </a:t>
            </a:r>
          </a:p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EF1FED-C01A-A8AD-285F-31E1A0D690B5}"/>
              </a:ext>
            </a:extLst>
          </p:cNvPr>
          <p:cNvSpPr txBox="1"/>
          <p:nvPr/>
        </p:nvSpPr>
        <p:spPr>
          <a:xfrm>
            <a:off x="7525846" y="5597643"/>
            <a:ext cx="184321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Сначала</a:t>
            </a:r>
            <a:r>
              <a:rPr lang="en-US"/>
              <a:t> </a:t>
            </a:r>
            <a:r>
              <a:rPr lang="en-US" err="1"/>
              <a:t>необходимо</a:t>
            </a:r>
            <a:r>
              <a:rPr lang="en-US"/>
              <a:t> </a:t>
            </a:r>
            <a:r>
              <a:rPr lang="en-US" err="1"/>
              <a:t>закрыть</a:t>
            </a:r>
            <a:r>
              <a:rPr lang="en-US"/>
              <a:t> </a:t>
            </a:r>
            <a:r>
              <a:rPr lang="en-US" err="1"/>
              <a:t>депозит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2F85B2-B683-218C-C096-64BC3120F489}"/>
              </a:ext>
            </a:extLst>
          </p:cNvPr>
          <p:cNvSpPr txBox="1"/>
          <p:nvPr/>
        </p:nvSpPr>
        <p:spPr>
          <a:xfrm>
            <a:off x="9601104" y="5597643"/>
            <a:ext cx="184321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Затем</a:t>
            </a:r>
            <a:r>
              <a:rPr lang="en-US"/>
              <a:t> </a:t>
            </a:r>
            <a:r>
              <a:rPr lang="en-US" err="1"/>
              <a:t>перевести</a:t>
            </a:r>
            <a:r>
              <a:rPr lang="en-US"/>
              <a:t> </a:t>
            </a:r>
            <a:r>
              <a:rPr lang="en-US" err="1"/>
              <a:t>кешбэк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карту</a:t>
            </a:r>
          </a:p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2D2AC4-E3F8-4FDE-E4C1-1EAC9D838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565" y="1030815"/>
            <a:ext cx="2198511" cy="43448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373FED-3A1F-F2E1-0F81-29050A9C3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14" y="1199030"/>
            <a:ext cx="1842248" cy="39780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C843DD-9BCD-0418-57D7-593787335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06" y="1019609"/>
            <a:ext cx="2198511" cy="4344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75D8BD-00C2-0E91-35F0-F5CFDC3F3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246" y="1199029"/>
            <a:ext cx="1831042" cy="4011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EC1DE4-9F42-6728-CA88-65E3E23DF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230" y="1019527"/>
            <a:ext cx="2198511" cy="434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A8617A-9C7F-D376-390C-CFAF746829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921" y="1221441"/>
            <a:ext cx="1831044" cy="3989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6A749D-60A0-4EB2-49C7-4F29066F9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907" y="1041939"/>
            <a:ext cx="2198511" cy="43448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56C1DF-B9AF-6C51-1749-B6CCF28385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4891" y="1199029"/>
            <a:ext cx="1887072" cy="3989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9D7090-97BC-0D3F-B08B-9A2967C04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9289" y="1019527"/>
            <a:ext cx="2198511" cy="43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0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45960018-20F7-0540-4F74-5164AF981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F85F0ED6-09DC-FAA4-7C64-4B0FDEB1EA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691" y="346036"/>
            <a:ext cx="7840405" cy="56909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u-RU" sz="2800">
                <a:latin typeface="Arial"/>
                <a:ea typeface="Arial"/>
                <a:cs typeface="Arial"/>
              </a:rPr>
              <a:t>Как закрыть карту ребенку в МП </a:t>
            </a:r>
            <a:r>
              <a:rPr lang="ru-RU" sz="2800" err="1">
                <a:latin typeface="Arial"/>
                <a:ea typeface="Arial"/>
                <a:cs typeface="Arial"/>
              </a:rPr>
              <a:t>JuniorBank</a:t>
            </a:r>
            <a:endParaRPr lang="ru-RU" sz="2800">
              <a:latin typeface="Arial"/>
              <a:ea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FCD29-C2C7-18EE-7917-1C069445415F}"/>
              </a:ext>
            </a:extLst>
          </p:cNvPr>
          <p:cNvSpPr txBox="1"/>
          <p:nvPr/>
        </p:nvSpPr>
        <p:spPr>
          <a:xfrm>
            <a:off x="3970381" y="5659897"/>
            <a:ext cx="184321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Выбери</a:t>
            </a:r>
            <a:r>
              <a:rPr lang="en-US"/>
              <a:t> </a:t>
            </a:r>
            <a:r>
              <a:rPr lang="en-US" err="1"/>
              <a:t>например</a:t>
            </a:r>
            <a:r>
              <a:rPr lang="en-US"/>
              <a:t> </a:t>
            </a:r>
            <a:r>
              <a:rPr lang="en-US" err="1"/>
              <a:t>перевести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 </a:t>
            </a:r>
            <a:r>
              <a:rPr lang="en-US" err="1"/>
              <a:t>другую</a:t>
            </a:r>
            <a:r>
              <a:rPr lang="en-US"/>
              <a:t> </a:t>
            </a:r>
            <a:r>
              <a:rPr lang="en-US" err="1"/>
              <a:t>карту</a:t>
            </a:r>
            <a:r>
              <a:rPr lang="en-US"/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D76624-1042-74F3-A1A1-FC3A272B2BB8}"/>
              </a:ext>
            </a:extLst>
          </p:cNvPr>
          <p:cNvSpPr txBox="1"/>
          <p:nvPr/>
        </p:nvSpPr>
        <p:spPr>
          <a:xfrm>
            <a:off x="6575564" y="5659897"/>
            <a:ext cx="184321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Отправь</a:t>
            </a:r>
            <a:r>
              <a:rPr lang="en-US"/>
              <a:t> </a:t>
            </a:r>
            <a:r>
              <a:rPr lang="en-US" err="1"/>
              <a:t>запрос</a:t>
            </a:r>
            <a:r>
              <a:rPr lang="en-US"/>
              <a:t> </a:t>
            </a:r>
            <a:r>
              <a:rPr lang="en-US" err="1"/>
              <a:t>на</a:t>
            </a:r>
            <a:r>
              <a:rPr lang="en-US"/>
              <a:t> </a:t>
            </a:r>
            <a:r>
              <a:rPr lang="en-US" err="1"/>
              <a:t>закрытие</a:t>
            </a:r>
            <a:r>
              <a:rPr lang="en-US"/>
              <a:t> </a:t>
            </a:r>
          </a:p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9DB9D1-D848-0123-6E67-4F5AE372E2DB}"/>
              </a:ext>
            </a:extLst>
          </p:cNvPr>
          <p:cNvSpPr txBox="1"/>
          <p:nvPr/>
        </p:nvSpPr>
        <p:spPr>
          <a:xfrm>
            <a:off x="9216369" y="5659731"/>
            <a:ext cx="200045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Запрос</a:t>
            </a:r>
            <a:r>
              <a:rPr lang="en-US"/>
              <a:t> </a:t>
            </a:r>
            <a:r>
              <a:rPr lang="en-US" err="1"/>
              <a:t>отправлен</a:t>
            </a:r>
            <a:r>
              <a:rPr lang="en-US"/>
              <a:t>!  </a:t>
            </a:r>
            <a:r>
              <a:rPr lang="en-US" err="1"/>
              <a:t>Карта</a:t>
            </a:r>
            <a:r>
              <a:rPr lang="en-US"/>
              <a:t> </a:t>
            </a:r>
            <a:r>
              <a:rPr lang="en-US" err="1"/>
              <a:t>будет</a:t>
            </a:r>
            <a:r>
              <a:rPr lang="en-US"/>
              <a:t> </a:t>
            </a:r>
            <a:r>
              <a:rPr lang="en-US" err="1"/>
              <a:t>закрыта</a:t>
            </a:r>
            <a:r>
              <a:rPr lang="en-US"/>
              <a:t> </a:t>
            </a:r>
            <a:r>
              <a:rPr lang="en-US" err="1"/>
              <a:t>после</a:t>
            </a:r>
            <a:r>
              <a:rPr lang="en-US"/>
              <a:t> </a:t>
            </a:r>
            <a:r>
              <a:rPr lang="en-US" err="1"/>
              <a:t>подтверждения</a:t>
            </a:r>
            <a:r>
              <a:rPr lang="en-US"/>
              <a:t> </a:t>
            </a:r>
            <a:r>
              <a:rPr lang="en-US" err="1"/>
              <a:t>родителя</a:t>
            </a:r>
            <a:r>
              <a:rPr lang="en-US"/>
              <a:t> </a:t>
            </a:r>
          </a:p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9C083A-91AE-35FB-BD8B-AE3B08FBAF34}"/>
              </a:ext>
            </a:extLst>
          </p:cNvPr>
          <p:cNvSpPr txBox="1"/>
          <p:nvPr/>
        </p:nvSpPr>
        <p:spPr>
          <a:xfrm>
            <a:off x="1038305" y="5659897"/>
            <a:ext cx="184321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Нужно</a:t>
            </a:r>
            <a:r>
              <a:rPr lang="en-US"/>
              <a:t> </a:t>
            </a:r>
            <a:r>
              <a:rPr lang="en-US" err="1"/>
              <a:t>решить</a:t>
            </a:r>
            <a:r>
              <a:rPr lang="en-US"/>
              <a:t> </a:t>
            </a:r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делать</a:t>
            </a:r>
            <a:r>
              <a:rPr lang="en-US"/>
              <a:t>  с </a:t>
            </a:r>
            <a:r>
              <a:rPr lang="en-US" err="1"/>
              <a:t>остатком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счету</a:t>
            </a:r>
          </a:p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680761-1C0E-86C4-0100-BBDBD616F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02" y="1288677"/>
            <a:ext cx="1954307" cy="4011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6B9FDA-A6ED-027E-6A23-03CF38C4C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999" y="1030650"/>
            <a:ext cx="2339622" cy="4497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8DDE96-F77F-BEBD-3E6A-CF2727064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568" y="1210234"/>
            <a:ext cx="1987926" cy="41125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80A2DA-53A3-1E5F-ED65-FD5AEF29B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673" y="1030649"/>
            <a:ext cx="2339622" cy="44972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019539-298E-0569-63BE-7A909444FE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3979" y="1210236"/>
            <a:ext cx="1943100" cy="4101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C0A7A2-4CDC-949F-2E77-96779341C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674" y="1053061"/>
            <a:ext cx="2339622" cy="44972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778F5B-B12D-0668-E381-4BFA6E33F5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0628" y="1232645"/>
            <a:ext cx="1887071" cy="40789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BCEA9E-2C57-B5BA-C1C2-75F86530B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9703" y="1053061"/>
            <a:ext cx="2339622" cy="44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8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6B5F95E7-587F-FE30-0412-3F354FE01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3CC207A2-5F71-4A7B-8253-8BE09B687B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3059" y="312169"/>
            <a:ext cx="9049928" cy="66585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u-RU" sz="2800">
                <a:latin typeface="Arial"/>
                <a:ea typeface="Arial"/>
                <a:cs typeface="Arial"/>
              </a:rPr>
              <a:t>Как закрыть карту </a:t>
            </a:r>
            <a:r>
              <a:rPr lang="ru-RU" sz="2800" err="1">
                <a:latin typeface="Arial"/>
                <a:ea typeface="Arial"/>
                <a:cs typeface="Arial"/>
              </a:rPr>
              <a:t>bcc</a:t>
            </a:r>
            <a:r>
              <a:rPr lang="ru-RU" sz="2800">
                <a:latin typeface="Arial"/>
                <a:ea typeface="Arial"/>
                <a:cs typeface="Arial"/>
              </a:rPr>
              <a:t> </a:t>
            </a:r>
            <a:r>
              <a:rPr lang="ru-RU" sz="2800" err="1">
                <a:latin typeface="Arial"/>
                <a:ea typeface="Arial"/>
                <a:cs typeface="Arial"/>
              </a:rPr>
              <a:t>junior</a:t>
            </a:r>
            <a:r>
              <a:rPr lang="ru-RU" sz="2800">
                <a:latin typeface="Arial"/>
                <a:ea typeface="Arial"/>
                <a:cs typeface="Arial"/>
              </a:rPr>
              <a:t> со стороны родителя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3755F8-0776-ADB3-5E34-31A322BA5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506" y="1199042"/>
            <a:ext cx="1944309" cy="4084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3EB368-5970-800E-AC08-E6709798671A}"/>
              </a:ext>
            </a:extLst>
          </p:cNvPr>
          <p:cNvSpPr txBox="1"/>
          <p:nvPr/>
        </p:nvSpPr>
        <p:spPr>
          <a:xfrm>
            <a:off x="1055256" y="5704702"/>
            <a:ext cx="184321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Нажмите</a:t>
            </a:r>
            <a:r>
              <a:rPr lang="en-US"/>
              <a:t> </a:t>
            </a:r>
            <a:r>
              <a:rPr lang="en-US" err="1"/>
              <a:t>подробнее</a:t>
            </a:r>
            <a:r>
              <a:rPr lang="en-US"/>
              <a:t> </a:t>
            </a:r>
          </a:p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032A0-76B0-EDEE-7147-079869F14B2B}"/>
              </a:ext>
            </a:extLst>
          </p:cNvPr>
          <p:cNvSpPr txBox="1"/>
          <p:nvPr/>
        </p:nvSpPr>
        <p:spPr>
          <a:xfrm>
            <a:off x="3904357" y="5704702"/>
            <a:ext cx="184321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Если</a:t>
            </a:r>
            <a:r>
              <a:rPr lang="en-US"/>
              <a:t> </a:t>
            </a:r>
            <a:r>
              <a:rPr lang="en-US" err="1"/>
              <a:t>имеется</a:t>
            </a:r>
            <a:r>
              <a:rPr lang="en-US"/>
              <a:t> </a:t>
            </a:r>
            <a:r>
              <a:rPr lang="en-US" err="1"/>
              <a:t>остаток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карте</a:t>
            </a:r>
            <a:r>
              <a:rPr lang="en-US"/>
              <a:t>, </a:t>
            </a:r>
            <a:r>
              <a:rPr lang="en-US" err="1"/>
              <a:t>нужно</a:t>
            </a:r>
            <a:r>
              <a:rPr lang="en-US"/>
              <a:t> </a:t>
            </a:r>
            <a:r>
              <a:rPr lang="en-US" err="1"/>
              <a:t>перевести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 </a:t>
            </a:r>
            <a:r>
              <a:rPr lang="en-US" err="1"/>
              <a:t>свою</a:t>
            </a:r>
            <a:r>
              <a:rPr lang="en-US"/>
              <a:t> </a:t>
            </a:r>
            <a:r>
              <a:rPr lang="en-US" err="1"/>
              <a:t>карту</a:t>
            </a:r>
            <a:r>
              <a:rPr lang="en-US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FDD45-A923-2153-8A1C-F07520BEC733}"/>
              </a:ext>
            </a:extLst>
          </p:cNvPr>
          <p:cNvSpPr txBox="1"/>
          <p:nvPr/>
        </p:nvSpPr>
        <p:spPr>
          <a:xfrm>
            <a:off x="6265565" y="5704702"/>
            <a:ext cx="184321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Введите</a:t>
            </a:r>
            <a:r>
              <a:rPr lang="en-US" dirty="0"/>
              <a:t> </a:t>
            </a:r>
            <a:r>
              <a:rPr lang="en-US" dirty="0" err="1"/>
              <a:t>код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СМС</a:t>
            </a:r>
          </a:p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B0CB9-415A-B81C-BF16-F8DB60186914}"/>
              </a:ext>
            </a:extLst>
          </p:cNvPr>
          <p:cNvSpPr txBox="1"/>
          <p:nvPr/>
        </p:nvSpPr>
        <p:spPr>
          <a:xfrm>
            <a:off x="9083216" y="5704702"/>
            <a:ext cx="184321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После</a:t>
            </a:r>
            <a:r>
              <a:rPr lang="en-US"/>
              <a:t> </a:t>
            </a:r>
            <a:r>
              <a:rPr lang="en-US" err="1"/>
              <a:t>закрытия</a:t>
            </a:r>
            <a:r>
              <a:rPr lang="en-US"/>
              <a:t> </a:t>
            </a:r>
            <a:r>
              <a:rPr lang="en-US" err="1"/>
              <a:t>придет</a:t>
            </a:r>
            <a:r>
              <a:rPr lang="en-US"/>
              <a:t> push-</a:t>
            </a:r>
            <a:r>
              <a:rPr lang="en-US" err="1"/>
              <a:t>уведомление</a:t>
            </a:r>
          </a:p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18BE64-6D5C-4F68-5480-02A254A61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588" y="980016"/>
            <a:ext cx="2339622" cy="4497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ADF551-32ED-A2A9-0029-E8627EBF8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00" y="1221287"/>
            <a:ext cx="1979635" cy="40605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A06E81-5F64-0E95-94B2-BFB999B02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584" y="1000893"/>
            <a:ext cx="2339622" cy="4497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897481-EC9F-D978-14F7-92BFDB392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634" y="1221287"/>
            <a:ext cx="1833499" cy="40813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68A98E-E721-753D-3222-087C04B33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929" y="1000893"/>
            <a:ext cx="2339622" cy="4497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F48ED5-23C4-15D7-58A4-210BCD3D8C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2758" y="1200410"/>
            <a:ext cx="1854375" cy="4112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688B68-B599-EE76-8FCD-3A234E952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561" y="980016"/>
            <a:ext cx="2339622" cy="44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7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3601489E-ED0F-EB3E-2902-573DF5D85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65985C9A-5AAB-8A9D-C25B-AE03E10B96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2747" y="308583"/>
            <a:ext cx="9049928" cy="66585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u-RU" sz="2800">
                <a:latin typeface="Arial"/>
                <a:ea typeface="Arial"/>
                <a:cs typeface="Arial"/>
              </a:rPr>
              <a:t>Как открыть депозит "онлайн-копилка"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E7ADF9-557A-C39E-ED1A-07B36A0EE0A5}"/>
              </a:ext>
            </a:extLst>
          </p:cNvPr>
          <p:cNvSpPr txBox="1"/>
          <p:nvPr/>
        </p:nvSpPr>
        <p:spPr>
          <a:xfrm>
            <a:off x="1235908" y="5556192"/>
            <a:ext cx="282512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Чтобы</a:t>
            </a:r>
            <a:r>
              <a:rPr lang="en-US"/>
              <a:t> </a:t>
            </a:r>
            <a:r>
              <a:rPr lang="en-US" err="1"/>
              <a:t>открыть</a:t>
            </a:r>
            <a:r>
              <a:rPr lang="en-US"/>
              <a:t> </a:t>
            </a:r>
            <a:r>
              <a:rPr lang="en-US" err="1"/>
              <a:t>копилку</a:t>
            </a:r>
            <a:r>
              <a:rPr lang="en-US"/>
              <a:t>, </a:t>
            </a:r>
          </a:p>
          <a:p>
            <a:pPr algn="ctr"/>
            <a:r>
              <a:rPr lang="en-US"/>
              <a:t>нажми </a:t>
            </a:r>
            <a:r>
              <a:rPr lang="en-US" err="1"/>
              <a:t>на</a:t>
            </a:r>
            <a:r>
              <a:rPr lang="en-US"/>
              <a:t> баннер на </a:t>
            </a:r>
          </a:p>
          <a:p>
            <a:pPr algn="ctr"/>
            <a:r>
              <a:rPr lang="en-US"/>
              <a:t>главном </a:t>
            </a:r>
            <a:r>
              <a:rPr lang="en-US" err="1"/>
              <a:t>экране</a:t>
            </a:r>
            <a:r>
              <a:rPr lang="en-US"/>
              <a:t> </a:t>
            </a:r>
          </a:p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270B74-F146-E1AD-F443-7A05F1CC7729}"/>
              </a:ext>
            </a:extLst>
          </p:cNvPr>
          <p:cNvSpPr txBox="1"/>
          <p:nvPr/>
        </p:nvSpPr>
        <p:spPr>
          <a:xfrm>
            <a:off x="4253244" y="5556192"/>
            <a:ext cx="18432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Нажми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 "</a:t>
            </a:r>
            <a:r>
              <a:rPr lang="en-US" err="1"/>
              <a:t>начать</a:t>
            </a:r>
            <a:r>
              <a:rPr lang="en-US"/>
              <a:t> </a:t>
            </a:r>
            <a:r>
              <a:rPr lang="en-US" err="1"/>
              <a:t>копить</a:t>
            </a:r>
            <a:r>
              <a:rPr lang="en-US"/>
              <a:t>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7F59E-78CD-1DBF-D9C8-1D78860CD254}"/>
              </a:ext>
            </a:extLst>
          </p:cNvPr>
          <p:cNvSpPr txBox="1"/>
          <p:nvPr/>
        </p:nvSpPr>
        <p:spPr>
          <a:xfrm>
            <a:off x="6428644" y="5556192"/>
            <a:ext cx="184321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Узнай</a:t>
            </a:r>
            <a:r>
              <a:rPr lang="en-US"/>
              <a:t> </a:t>
            </a:r>
            <a:r>
              <a:rPr lang="en-US" err="1"/>
              <a:t>больше</a:t>
            </a:r>
            <a:r>
              <a:rPr lang="en-US"/>
              <a:t> о </a:t>
            </a:r>
            <a:r>
              <a:rPr lang="en-US" err="1"/>
              <a:t>том</a:t>
            </a:r>
            <a:r>
              <a:rPr lang="en-US"/>
              <a:t>, </a:t>
            </a:r>
            <a:r>
              <a:rPr lang="en-US" err="1"/>
              <a:t>как</a:t>
            </a:r>
            <a:r>
              <a:rPr lang="en-US"/>
              <a:t> </a:t>
            </a:r>
            <a:r>
              <a:rPr lang="en-US" err="1"/>
              <a:t>копить</a:t>
            </a:r>
            <a:r>
              <a:rPr lang="en-US"/>
              <a:t>.</a:t>
            </a:r>
          </a:p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43787-C75E-CF46-9301-DC0EE1C7005D}"/>
              </a:ext>
            </a:extLst>
          </p:cNvPr>
          <p:cNvSpPr txBox="1"/>
          <p:nvPr/>
        </p:nvSpPr>
        <p:spPr>
          <a:xfrm>
            <a:off x="9096561" y="5483124"/>
            <a:ext cx="184321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Укажи</a:t>
            </a:r>
            <a:r>
              <a:rPr lang="en-US"/>
              <a:t> </a:t>
            </a:r>
            <a:r>
              <a:rPr lang="en-US" err="1"/>
              <a:t>сумму</a:t>
            </a:r>
            <a:r>
              <a:rPr lang="en-US"/>
              <a:t>,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которую</a:t>
            </a:r>
            <a:r>
              <a:rPr lang="en-US"/>
              <a:t> </a:t>
            </a:r>
            <a:r>
              <a:rPr lang="en-US" err="1"/>
              <a:t>ты</a:t>
            </a:r>
            <a:r>
              <a:rPr lang="en-US"/>
              <a:t> </a:t>
            </a:r>
            <a:r>
              <a:rPr lang="en-US" err="1"/>
              <a:t>копишь</a:t>
            </a:r>
            <a:r>
              <a:rPr lang="en-US"/>
              <a:t> — и </a:t>
            </a:r>
            <a:r>
              <a:rPr lang="en-US" err="1"/>
              <a:t>готово</a:t>
            </a:r>
            <a:r>
              <a:rPr lang="en-US"/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981CFC-CF17-2B32-8685-EB7014A84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889" y="1189970"/>
            <a:ext cx="1935622" cy="40709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A8F9DE-9B08-782E-8015-5C65CA899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708" y="968728"/>
            <a:ext cx="2339622" cy="44972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006464-80C7-07F3-DF59-2B5E1406A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6648" y="1189972"/>
            <a:ext cx="1843936" cy="39665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8CAA26-83D9-9F70-BB35-80DA8D1AF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036" y="984809"/>
            <a:ext cx="2238022" cy="44915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290937-6371-416F-02ED-7625D0F725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342" y="1189972"/>
            <a:ext cx="1975781" cy="40709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E4469C-895C-F03E-4B88-5A9EB8F32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885" y="968726"/>
            <a:ext cx="2339622" cy="44972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E17962-A325-EF14-C0A7-249BE24717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3635" y="1189975"/>
            <a:ext cx="1854374" cy="42066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DFFC41-BE81-11C0-DFC6-635807B4B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778" y="989605"/>
            <a:ext cx="2249312" cy="44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3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Инструкция для клиентов:  открытие и управление картой bcc junior,  регистрация в МП JuniorBank</vt:lpstr>
      <vt:lpstr>Как родителю открыть детскую карту bcc junior в bcc.kz</vt:lpstr>
      <vt:lpstr>PowerPoint Presentation</vt:lpstr>
      <vt:lpstr>Как ребенку зарегистрироваться в приложении JuniorBank</vt:lpstr>
      <vt:lpstr>Как перевыпустить карту bcc junior </vt:lpstr>
      <vt:lpstr>Как закрыть карту ребенку в JuniorBank</vt:lpstr>
      <vt:lpstr>Как закрыть карту ребенку в МП JuniorBank</vt:lpstr>
      <vt:lpstr>Как закрыть карту bcc junior со стороны родителя</vt:lpstr>
      <vt:lpstr>Как открыть депозит "онлайн-копилка"</vt:lpstr>
      <vt:lpstr>Как закрыть депозит "онлайн-копилка"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19</cp:revision>
  <dcterms:modified xsi:type="dcterms:W3CDTF">2026-04-30T13:55:17Z</dcterms:modified>
</cp:coreProperties>
</file>